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59" r:id="rId6"/>
    <p:sldId id="262" r:id="rId7"/>
    <p:sldId id="265" r:id="rId8"/>
    <p:sldId id="266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C3C7B89-A4B9-48DE-A470-A57416CABD4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CED3A95-A249-49B8-8E06-B18D77CBE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7B89-A4B9-48DE-A470-A57416CABD4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3A95-A249-49B8-8E06-B18D77CBE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7B89-A4B9-48DE-A470-A57416CABD4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3A95-A249-49B8-8E06-B18D77CBE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7B89-A4B9-48DE-A470-A57416CABD4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3A95-A249-49B8-8E06-B18D77CBE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7B89-A4B9-48DE-A470-A57416CABD4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3A95-A249-49B8-8E06-B18D77CBE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7B89-A4B9-48DE-A470-A57416CABD4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3A95-A249-49B8-8E06-B18D77CBE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3C7B89-A4B9-48DE-A470-A57416CABD4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ED3A95-A249-49B8-8E06-B18D77CBE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C3C7B89-A4B9-48DE-A470-A57416CABD4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CED3A95-A249-49B8-8E06-B18D77CBE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7B89-A4B9-48DE-A470-A57416CABD4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3A95-A249-49B8-8E06-B18D77CBE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7B89-A4B9-48DE-A470-A57416CABD4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3A95-A249-49B8-8E06-B18D77CBE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7B89-A4B9-48DE-A470-A57416CABD4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3A95-A249-49B8-8E06-B18D77CBE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C3C7B89-A4B9-48DE-A470-A57416CABD4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CED3A95-A249-49B8-8E06-B18D77CBE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ORCID (</a:t>
            </a:r>
            <a:r>
              <a:rPr lang="ru-RU" sz="3200" b="1" dirty="0" err="1" smtClean="0"/>
              <a:t>Open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Researcher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and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Contributor</a:t>
            </a:r>
            <a:r>
              <a:rPr lang="ru-RU" sz="3200" b="1" dirty="0" smtClean="0"/>
              <a:t> ID)</a:t>
            </a:r>
            <a:r>
              <a:rPr lang="ru-RU" sz="3200" dirty="0" smtClean="0"/>
              <a:t>–  </a:t>
            </a:r>
          </a:p>
          <a:p>
            <a:r>
              <a:rPr lang="ru-RU" sz="3200" dirty="0" smtClean="0"/>
              <a:t>это некоммерческий проект, цель которого присвоить каждому автору научной статьи свой уникальный код. Главная задача </a:t>
            </a:r>
            <a:r>
              <a:rPr lang="ru-RU" sz="3200" b="1" dirty="0" smtClean="0"/>
              <a:t> идентификационного кода</a:t>
            </a:r>
            <a:r>
              <a:rPr lang="ru-RU" sz="3200" dirty="0" smtClean="0"/>
              <a:t> состоит в том, чтобы ликвидировать разночтения в именах автора.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28343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Новая </a:t>
            </a:r>
            <a:r>
              <a:rPr lang="ru-RU" sz="2800" b="1" dirty="0" smtClean="0"/>
              <a:t>система идентификации ORCID ID</a:t>
            </a:r>
            <a:r>
              <a:rPr lang="ru-RU" sz="2800" dirty="0" smtClean="0"/>
              <a:t> (читается по-русски как «</a:t>
            </a:r>
            <a:r>
              <a:rPr lang="ru-RU" sz="2800" dirty="0" err="1" smtClean="0">
                <a:solidFill>
                  <a:srgbClr val="0070C0"/>
                </a:solidFill>
              </a:rPr>
              <a:t>оркид</a:t>
            </a:r>
            <a:r>
              <a:rPr lang="ru-RU" sz="2800" dirty="0" smtClean="0"/>
              <a:t>») присваивает каждому ученому свой уникальный номер </a:t>
            </a:r>
            <a:r>
              <a:rPr lang="ru-RU" sz="2800" b="1" dirty="0" smtClean="0"/>
              <a:t>(ID ORCID)</a:t>
            </a:r>
            <a:r>
              <a:rPr lang="ru-RU" sz="2800" dirty="0" smtClean="0"/>
              <a:t>, похожий на штрих-код в магазине. Он представляет собой </a:t>
            </a:r>
            <a:r>
              <a:rPr lang="ru-RU" sz="2800" dirty="0" smtClean="0">
                <a:solidFill>
                  <a:srgbClr val="0070C0"/>
                </a:solidFill>
              </a:rPr>
              <a:t>16-значный числовой код</a:t>
            </a:r>
            <a:r>
              <a:rPr lang="ru-RU" sz="2800" dirty="0" smtClean="0"/>
              <a:t>. Буквы из написания имени и фамилии заменяются на цифры, что сразу решает все проблемы: произношение и перевод на другие языки, автоматизируется идентификация автора и его связь с опубликованными статьями. По этому коду ученый легко идентифицируется научными организациями и сообществами, издательствами, фондами.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7236296" y="1412776"/>
            <a:ext cx="1224136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Регистрация ORCID </a:t>
            </a:r>
            <a:r>
              <a:rPr lang="en-US" b="1" i="1" dirty="0" smtClean="0"/>
              <a:t>ID</a:t>
            </a:r>
            <a:endParaRPr lang="ru-RU" b="1" i="1" dirty="0"/>
          </a:p>
          <a:p>
            <a:r>
              <a:rPr lang="ru-RU" dirty="0"/>
              <a:t>1</a:t>
            </a:r>
            <a:r>
              <a:rPr lang="ru-RU" dirty="0" smtClean="0"/>
              <a:t>. Зайдите на сайт</a:t>
            </a: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http://</a:t>
            </a:r>
            <a:r>
              <a:rPr lang="ru-RU" dirty="0" smtClean="0">
                <a:solidFill>
                  <a:srgbClr val="FF0000"/>
                </a:solidFill>
              </a:rPr>
              <a:t>orcid.org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2</a:t>
            </a:r>
            <a:r>
              <a:rPr lang="ru-RU" dirty="0" smtClean="0"/>
              <a:t>. Выберите русский язык, если регистрация на английском языке</a:t>
            </a:r>
            <a:endParaRPr lang="ru-RU" dirty="0"/>
          </a:p>
          <a:p>
            <a:r>
              <a:rPr lang="ru-RU" dirty="0" smtClean="0"/>
              <a:t>представляет для Вас трудности</a:t>
            </a:r>
          </a:p>
          <a:p>
            <a:r>
              <a:rPr lang="ru-RU" dirty="0"/>
              <a:t>3</a:t>
            </a:r>
            <a:r>
              <a:rPr lang="ru-RU" dirty="0" smtClean="0"/>
              <a:t>. Нажмите кнопку «Регистрация». </a:t>
            </a:r>
          </a:p>
          <a:p>
            <a:r>
              <a:rPr lang="ru-RU" dirty="0" smtClean="0"/>
              <a:t>4. Затем нажмите кнопку «Зарегистрироваться и получить ORCID </a:t>
            </a:r>
            <a:r>
              <a:rPr lang="en-US" dirty="0" smtClean="0"/>
              <a:t>I</a:t>
            </a:r>
            <a:r>
              <a:rPr lang="ru-RU" dirty="0" smtClean="0"/>
              <a:t>D</a:t>
            </a:r>
            <a:r>
              <a:rPr lang="ru-RU" dirty="0"/>
              <a:t>»</a:t>
            </a:r>
          </a:p>
          <a:p>
            <a:r>
              <a:rPr lang="ru-RU" dirty="0" smtClean="0"/>
              <a:t>5. Пройдите процесс регистрации , указав </a:t>
            </a:r>
          </a:p>
          <a:p>
            <a:r>
              <a:rPr lang="en-US" dirty="0" smtClean="0"/>
              <a:t>                </a:t>
            </a:r>
            <a:r>
              <a:rPr lang="ru-RU" dirty="0" smtClean="0"/>
              <a:t>имя</a:t>
            </a:r>
          </a:p>
          <a:p>
            <a:r>
              <a:rPr lang="en-US" dirty="0" smtClean="0"/>
              <a:t>                </a:t>
            </a:r>
            <a:r>
              <a:rPr lang="ru-RU" dirty="0" smtClean="0"/>
              <a:t>фамилию</a:t>
            </a:r>
          </a:p>
          <a:p>
            <a:r>
              <a:rPr lang="en-US" dirty="0" smtClean="0"/>
              <a:t>                </a:t>
            </a:r>
            <a:r>
              <a:rPr lang="ru-RU" dirty="0" smtClean="0"/>
              <a:t>адрес электронной почты</a:t>
            </a:r>
          </a:p>
          <a:p>
            <a:r>
              <a:rPr lang="en-US" dirty="0" smtClean="0"/>
              <a:t>                </a:t>
            </a:r>
            <a:r>
              <a:rPr lang="ru-RU" dirty="0" smtClean="0"/>
              <a:t>пароль</a:t>
            </a:r>
          </a:p>
          <a:p>
            <a:r>
              <a:rPr lang="ru-RU" dirty="0" smtClean="0"/>
              <a:t>6.Обязательно корректно указывайте название организации</a:t>
            </a:r>
          </a:p>
          <a:p>
            <a:r>
              <a:rPr lang="ru-RU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Institute of Economics and Industrial Engineering of SB RAS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7. Не забудьте подтвердить адрес электронной почты</a:t>
            </a:r>
          </a:p>
          <a:p>
            <a:r>
              <a:rPr lang="ru-RU" dirty="0" smtClean="0"/>
              <a:t>Подтверждение придет на Вашу почту </a:t>
            </a:r>
          </a:p>
          <a:p>
            <a:r>
              <a:rPr lang="ru-RU" dirty="0" smtClean="0"/>
              <a:t>8. Ваш номер ORCID будет в левой части профиля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43000"/>
            <a:ext cx="8147248" cy="49502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 добавить работу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1.Чтобы связать свой </a:t>
            </a:r>
            <a:r>
              <a:rPr lang="en-US" sz="2400" dirty="0" smtClean="0"/>
              <a:t>ORCID  </a:t>
            </a:r>
            <a:r>
              <a:rPr lang="ru-RU" sz="2400" dirty="0" smtClean="0"/>
              <a:t>с профилями </a:t>
            </a:r>
            <a:r>
              <a:rPr lang="en-US" sz="2400" dirty="0" smtClean="0"/>
              <a:t>Web of Science </a:t>
            </a:r>
            <a:r>
              <a:rPr lang="ru-RU" sz="2400" dirty="0" smtClean="0"/>
              <a:t>(</a:t>
            </a:r>
            <a:r>
              <a:rPr lang="ru-RU" sz="2400" dirty="0" err="1" smtClean="0"/>
              <a:t>Researcher</a:t>
            </a:r>
            <a:r>
              <a:rPr lang="ru-RU" sz="2400" dirty="0" smtClean="0"/>
              <a:t> ID) и </a:t>
            </a:r>
            <a:r>
              <a:rPr lang="ru-RU" sz="2400" dirty="0" err="1" smtClean="0"/>
              <a:t>Scopus</a:t>
            </a:r>
            <a:r>
              <a:rPr lang="ru-RU" sz="2400" dirty="0" smtClean="0"/>
              <a:t> необходимо зайти в личный профиль и нажать кнопку «Добавить работу », затем «Найти и связать». </a:t>
            </a:r>
            <a:br>
              <a:rPr lang="ru-RU" sz="2400" dirty="0" smtClean="0"/>
            </a:br>
            <a:r>
              <a:rPr lang="en-US" sz="2400" dirty="0" smtClean="0"/>
              <a:t>2. </a:t>
            </a:r>
            <a:r>
              <a:rPr lang="ru-RU" sz="2400" dirty="0" smtClean="0"/>
              <a:t>Необходимо выбрать пункт </a:t>
            </a:r>
            <a:r>
              <a:rPr lang="en-US" sz="2400" dirty="0" smtClean="0"/>
              <a:t>Researcher ID (</a:t>
            </a:r>
            <a:r>
              <a:rPr lang="ru-RU" sz="2400" dirty="0" smtClean="0"/>
              <a:t>профиль </a:t>
            </a:r>
            <a:r>
              <a:rPr lang="en-US" sz="2400" dirty="0" smtClean="0"/>
              <a:t>Web of Science) </a:t>
            </a:r>
            <a:r>
              <a:rPr lang="ru-RU" sz="2400" dirty="0" smtClean="0"/>
              <a:t>и </a:t>
            </a:r>
            <a:r>
              <a:rPr lang="en-US" sz="2400" dirty="0" smtClean="0"/>
              <a:t>Scopus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3. Затем должна открыться новая вкладка, в которой необходимо разрешить доступ к Вашей записи ORCID.</a:t>
            </a:r>
            <a:br>
              <a:rPr lang="ru-RU" sz="2400" dirty="0" smtClean="0"/>
            </a:br>
            <a:r>
              <a:rPr lang="ru-RU" sz="2400" dirty="0" smtClean="0"/>
              <a:t>4.После чего появится соответствующее окно </a:t>
            </a:r>
            <a:r>
              <a:rPr lang="en-US" sz="2400" dirty="0" smtClean="0"/>
              <a:t>Researcher ID </a:t>
            </a:r>
            <a:r>
              <a:rPr lang="ru-RU" sz="2400" dirty="0" smtClean="0"/>
              <a:t>(</a:t>
            </a:r>
            <a:r>
              <a:rPr lang="en-US" sz="2400" dirty="0" smtClean="0"/>
              <a:t>Web of Science</a:t>
            </a:r>
            <a:r>
              <a:rPr lang="ru-RU" sz="2400" dirty="0" smtClean="0"/>
              <a:t>) или </a:t>
            </a:r>
            <a:r>
              <a:rPr lang="en-US" sz="2400" dirty="0" smtClean="0"/>
              <a:t>Scopus</a:t>
            </a:r>
            <a:r>
              <a:rPr lang="ru-RU" sz="2400" dirty="0" smtClean="0"/>
              <a:t>, где необходимо ввести свой логин и пароль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623</TotalTime>
  <Words>137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Как добавить работу 1.Чтобы связать свой ORCID  с профилями Web of Science (Researcher ID) и Scopus необходимо зайти в личный профиль и нажать кнопку «Добавить работу », затем «Найти и связать».  2. Необходимо выбрать пункт Researcher ID (профиль Web of Science) и Scopus  3. Затем должна открыться новая вкладка, в которой необходимо разрешить доступ к Вашей записи ORCID. 4.После чего появится соответствующее окно Researcher ID (Web of Science) или Scopus, где необходимо ввести свой логин и пароль 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61</cp:revision>
  <dcterms:created xsi:type="dcterms:W3CDTF">2018-12-29T04:06:31Z</dcterms:created>
  <dcterms:modified xsi:type="dcterms:W3CDTF">2019-01-29T08:44:59Z</dcterms:modified>
</cp:coreProperties>
</file>