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58" r:id="rId3"/>
    <p:sldId id="262" r:id="rId4"/>
    <p:sldId id="270" r:id="rId5"/>
    <p:sldId id="271" r:id="rId6"/>
    <p:sldId id="272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2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B597-EC2A-47FE-9920-AC80FC85DE17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87821D-7C66-4E88-8915-E18CC356E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B597-EC2A-47FE-9920-AC80FC85DE17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821D-7C66-4E88-8915-E18CC356E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B597-EC2A-47FE-9920-AC80FC85DE17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821D-7C66-4E88-8915-E18CC356E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B597-EC2A-47FE-9920-AC80FC85DE17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87821D-7C66-4E88-8915-E18CC356E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B597-EC2A-47FE-9920-AC80FC85DE17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821D-7C66-4E88-8915-E18CC356E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B597-EC2A-47FE-9920-AC80FC85DE17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821D-7C66-4E88-8915-E18CC356E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B597-EC2A-47FE-9920-AC80FC85DE17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487821D-7C66-4E88-8915-E18CC356E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B597-EC2A-47FE-9920-AC80FC85DE17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821D-7C66-4E88-8915-E18CC356E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B597-EC2A-47FE-9920-AC80FC85DE17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821D-7C66-4E88-8915-E18CC356E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B597-EC2A-47FE-9920-AC80FC85DE17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821D-7C66-4E88-8915-E18CC356E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B597-EC2A-47FE-9920-AC80FC85DE17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821D-7C66-4E88-8915-E18CC356E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9BB597-EC2A-47FE-9920-AC80FC85DE17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87821D-7C66-4E88-8915-E18CC356E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2411760" y="1772816"/>
            <a:ext cx="136815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0" y="2348880"/>
            <a:ext cx="1728192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683568" y="2276872"/>
            <a:ext cx="93610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27984" y="3573016"/>
            <a:ext cx="2016224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915816" y="1196752"/>
            <a:ext cx="208823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20072" y="2276872"/>
            <a:ext cx="1296144" cy="360040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60232" y="5085184"/>
            <a:ext cx="93610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535784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2699792" y="3717032"/>
            <a:ext cx="360040" cy="12241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56176" y="3068960"/>
            <a:ext cx="208823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63688" y="3140968"/>
            <a:ext cx="1008112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5445224"/>
            <a:ext cx="540060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60232" y="4365104"/>
            <a:ext cx="1728192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683568" y="2564904"/>
            <a:ext cx="237626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3563888" y="980728"/>
            <a:ext cx="72008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00192" y="3861048"/>
            <a:ext cx="2088232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2060848"/>
            <a:ext cx="2304256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2060848"/>
            <a:ext cx="4320480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RudLab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Nora</dc:creator>
  <cp:lastModifiedBy>Владелец</cp:lastModifiedBy>
  <cp:revision>12</cp:revision>
  <dcterms:created xsi:type="dcterms:W3CDTF">2018-12-17T12:45:30Z</dcterms:created>
  <dcterms:modified xsi:type="dcterms:W3CDTF">2019-01-29T07:46:59Z</dcterms:modified>
</cp:coreProperties>
</file>