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63" r:id="rId4"/>
    <p:sldId id="264" r:id="rId5"/>
    <p:sldId id="265" r:id="rId6"/>
    <p:sldId id="266" r:id="rId7"/>
    <p:sldId id="257" r:id="rId8"/>
    <p:sldId id="258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35B9F45-F145-464D-B4DB-110D052FAC96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7A9ABB-BA6C-4F9B-806A-219F50690B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476672"/>
            <a:ext cx="7406640" cy="4896544"/>
          </a:xfrm>
        </p:spPr>
        <p:txBody>
          <a:bodyPr>
            <a:normAutofit/>
          </a:bodyPr>
          <a:lstStyle/>
          <a:p>
            <a:r>
              <a:rPr lang="ru-RU" dirty="0" smtClean="0"/>
              <a:t>КАК ПОВЫСИТЬ ПУБЛИКАЦИОННУЮ АКТИВНОСТЬ В РИНЦ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44824"/>
            <a:ext cx="7406640" cy="3888432"/>
          </a:xfrm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051720" y="3573016"/>
            <a:ext cx="446449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4581128"/>
            <a:ext cx="432048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763688" y="1484784"/>
            <a:ext cx="4680520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3212976"/>
            <a:ext cx="475252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004048" y="1196752"/>
            <a:ext cx="648072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4437112"/>
            <a:ext cx="2520280" cy="18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580112" y="5229200"/>
            <a:ext cx="1440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75856" y="2132856"/>
            <a:ext cx="24482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60232" y="4653136"/>
            <a:ext cx="1512168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339752" y="1628800"/>
            <a:ext cx="23042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92080" y="4725144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3645024"/>
            <a:ext cx="4896544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4509120"/>
            <a:ext cx="482453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995936" y="4581128"/>
            <a:ext cx="360040" cy="1440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128000" cy="650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67744" y="4293096"/>
            <a:ext cx="410445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4005064"/>
            <a:ext cx="39604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732240" y="2996952"/>
            <a:ext cx="14401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354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КАК ПОВЫСИТЬ ПУБЛИКАЦИОННУЮ АКТИВНОСТЬ В РИНЦ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37</cp:revision>
  <dcterms:created xsi:type="dcterms:W3CDTF">2019-01-21T07:42:55Z</dcterms:created>
  <dcterms:modified xsi:type="dcterms:W3CDTF">2019-01-29T07:20:21Z</dcterms:modified>
</cp:coreProperties>
</file>